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2" r:id="rId6"/>
    <p:sldId id="263" r:id="rId7"/>
    <p:sldId id="266" r:id="rId8"/>
    <p:sldId id="267" r:id="rId9"/>
    <p:sldId id="268" r:id="rId10"/>
    <p:sldId id="271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66FF33"/>
    <a:srgbClr val="FFFF66"/>
    <a:srgbClr val="CCFFCC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53A3E-D2EF-43E7-A449-226BCC318C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2A389-D3A4-4168-957E-2C94A6F008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B723E-0950-4FA7-AE80-380E71770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06D66-266F-41C9-B9B6-018D371A5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3FC2D-1BCC-4667-90FF-834AB1C54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DE290-7292-456E-862F-B8F69CA710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BE20F-5891-4BE5-978C-E7F2D71185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CF90C-0CF7-42FE-8F46-739B73C03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C4D0F-6BBC-4318-9F25-3982C48F5C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473BD-B2BC-4514-A5E1-8CDB4AEFBF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95CF9-065F-4421-AB1F-63B926440D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9239BB-A84B-4965-8D23-2FFC6EEE8B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5.wm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3.wmf"/><Relationship Id="rId5" Type="http://schemas.openxmlformats.org/officeDocument/2006/relationships/audio" Target="../media/audio4.wav"/><Relationship Id="rId15" Type="http://schemas.openxmlformats.org/officeDocument/2006/relationships/image" Target="../media/image7.wmf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2.wmf"/><Relationship Id="rId1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14.wmf"/><Relationship Id="rId3" Type="http://schemas.openxmlformats.org/officeDocument/2006/relationships/audio" Target="../media/audio17.wav"/><Relationship Id="rId7" Type="http://schemas.openxmlformats.org/officeDocument/2006/relationships/audio" Target="../media/audio6.wav"/><Relationship Id="rId12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4.wav"/><Relationship Id="rId11" Type="http://schemas.openxmlformats.org/officeDocument/2006/relationships/image" Target="../media/image11.wmf"/><Relationship Id="rId5" Type="http://schemas.openxmlformats.org/officeDocument/2006/relationships/audio" Target="../media/audio11.wav"/><Relationship Id="rId10" Type="http://schemas.openxmlformats.org/officeDocument/2006/relationships/image" Target="../media/image16.wmf"/><Relationship Id="rId4" Type="http://schemas.openxmlformats.org/officeDocument/2006/relationships/audio" Target="../media/audio2.wav"/><Relationship Id="rId9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../media/audio5.wav"/><Relationship Id="rId7" Type="http://schemas.openxmlformats.org/officeDocument/2006/relationships/image" Target="../media/image12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wmf"/><Relationship Id="rId5" Type="http://schemas.openxmlformats.org/officeDocument/2006/relationships/audio" Target="../media/audio8.wav"/><Relationship Id="rId4" Type="http://schemas.openxmlformats.org/officeDocument/2006/relationships/audio" Target="../media/audio3.wav"/><Relationship Id="rId9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8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audio" Target="../media/audio11.wav"/><Relationship Id="rId7" Type="http://schemas.openxmlformats.org/officeDocument/2006/relationships/audio" Target="../media/audio1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audio" Target="../media/audio14.wav"/><Relationship Id="rId7" Type="http://schemas.openxmlformats.org/officeDocument/2006/relationships/audio" Target="../media/audio1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audio" Target="../media/audio6.wav"/><Relationship Id="rId7" Type="http://schemas.openxmlformats.org/officeDocument/2006/relationships/audio" Target="../media/audio18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audio" Target="../media/audio1.wav"/><Relationship Id="rId7" Type="http://schemas.openxmlformats.org/officeDocument/2006/relationships/audio" Target="../media/audio2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0.wav"/><Relationship Id="rId5" Type="http://schemas.openxmlformats.org/officeDocument/2006/relationships/image" Target="../media/image16.wm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orse 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228600"/>
            <a:ext cx="1903413" cy="2362200"/>
          </a:xfrm>
          <a:prstGeom prst="rect">
            <a:avLst/>
          </a:prstGeom>
          <a:noFill/>
        </p:spPr>
      </p:pic>
      <p:sp>
        <p:nvSpPr>
          <p:cNvPr id="2052" name="WordArt 4">
            <a:hlinkClick r:id="" action="ppaction://noaction">
              <a:snd r:embed="rId10" name="farm animal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838200" y="2743200"/>
            <a:ext cx="6477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Farm animals</a:t>
            </a:r>
          </a:p>
        </p:txBody>
      </p:sp>
      <p:pic>
        <p:nvPicPr>
          <p:cNvPr id="2057" name="Picture 9" descr="Dog 1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4267200"/>
            <a:ext cx="2438400" cy="2135188"/>
          </a:xfrm>
          <a:prstGeom prst="rect">
            <a:avLst/>
          </a:prstGeom>
          <a:noFill/>
        </p:spPr>
      </p:pic>
      <p:pic>
        <p:nvPicPr>
          <p:cNvPr id="2059" name="Picture 11" descr="Chicken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" y="762000"/>
            <a:ext cx="2133600" cy="2008188"/>
          </a:xfrm>
          <a:prstGeom prst="rect">
            <a:avLst/>
          </a:prstGeom>
          <a:noFill/>
        </p:spPr>
      </p:pic>
      <p:pic>
        <p:nvPicPr>
          <p:cNvPr id="2060" name="Picture 12" descr="Cow Head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0400" y="4343400"/>
            <a:ext cx="2590800" cy="2233613"/>
          </a:xfrm>
          <a:prstGeom prst="rect">
            <a:avLst/>
          </a:prstGeom>
          <a:noFill/>
        </p:spPr>
      </p:pic>
      <p:pic>
        <p:nvPicPr>
          <p:cNvPr id="2061" name="Picture 13" descr="Cat 8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4588" y="381000"/>
            <a:ext cx="2690812" cy="2476500"/>
          </a:xfrm>
          <a:prstGeom prst="rect">
            <a:avLst/>
          </a:prstGeom>
          <a:noFill/>
        </p:spPr>
      </p:pic>
      <p:pic>
        <p:nvPicPr>
          <p:cNvPr id="2062" name="Picture 14" descr="Sheep - Bighorn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62700" y="4114800"/>
            <a:ext cx="252412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RS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w_m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T_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G_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OOS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HEE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CCFFCC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 rot="-836695">
            <a:off x="685800" y="2590800"/>
            <a:ext cx="7467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>
            <a:hlinkClick r:id="" action="ppaction://noaction" highlightClick="1">
              <a:snd r:embed="rId2" name="HORSE1.WAV"/>
            </a:hlinkClick>
          </p:cNvPr>
          <p:cNvSpPr>
            <a:spLocks noChangeArrowheads="1"/>
          </p:cNvSpPr>
          <p:nvPr/>
        </p:nvSpPr>
        <p:spPr bwMode="auto">
          <a:xfrm>
            <a:off x="457200" y="1524000"/>
            <a:ext cx="914400" cy="762000"/>
          </a:xfrm>
          <a:prstGeom prst="actionButtonSou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607" name="AutoShape 7">
            <a:hlinkClick r:id="" action="ppaction://noaction" highlightClick="1">
              <a:snd r:embed="rId4" name="cow_moo.wav"/>
            </a:hlinkClick>
          </p:cNvPr>
          <p:cNvSpPr>
            <a:spLocks noChangeArrowheads="1"/>
          </p:cNvSpPr>
          <p:nvPr/>
        </p:nvSpPr>
        <p:spPr bwMode="auto">
          <a:xfrm>
            <a:off x="457200" y="4876800"/>
            <a:ext cx="914400" cy="762000"/>
          </a:xfrm>
          <a:prstGeom prst="actionButtonSou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609" name="AutoShape 9">
            <a:hlinkClick r:id="" action="ppaction://noaction" highlightClick="1">
              <a:snd r:embed="rId7" name="SHEEP1.WAV"/>
            </a:hlinkClick>
          </p:cNvPr>
          <p:cNvSpPr>
            <a:spLocks noChangeArrowheads="1"/>
          </p:cNvSpPr>
          <p:nvPr/>
        </p:nvSpPr>
        <p:spPr bwMode="auto">
          <a:xfrm>
            <a:off x="4953000" y="4724400"/>
            <a:ext cx="914400" cy="762000"/>
          </a:xfrm>
          <a:prstGeom prst="actionButtonSou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610" name="AutoShape 10">
            <a:hlinkClick r:id="" action="ppaction://noaction" highlightClick="1">
              <a:snd r:embed="rId6" name="duck1.wav"/>
            </a:hlinkClick>
          </p:cNvPr>
          <p:cNvSpPr>
            <a:spLocks noChangeArrowheads="1"/>
          </p:cNvSpPr>
          <p:nvPr/>
        </p:nvSpPr>
        <p:spPr bwMode="auto">
          <a:xfrm>
            <a:off x="4953000" y="2819400"/>
            <a:ext cx="914400" cy="762000"/>
          </a:xfrm>
          <a:prstGeom prst="actionButtonSou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611" name="AutoShape 11">
            <a:hlinkClick r:id="" action="ppaction://noaction" highlightClick="1">
              <a:snd r:embed="rId5" name="MOUSELAF.wav"/>
            </a:hlinkClick>
          </p:cNvPr>
          <p:cNvSpPr>
            <a:spLocks noChangeArrowheads="1"/>
          </p:cNvSpPr>
          <p:nvPr/>
        </p:nvSpPr>
        <p:spPr bwMode="auto">
          <a:xfrm>
            <a:off x="4876800" y="1371600"/>
            <a:ext cx="914400" cy="762000"/>
          </a:xfrm>
          <a:prstGeom prst="actionButtonSou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612" name="AutoShape 12">
            <a:hlinkClick r:id="" action="ppaction://noaction" highlightClick="1">
              <a:snd r:embed="rId3" name="GOAT_1.wav"/>
            </a:hlinkClick>
          </p:cNvPr>
          <p:cNvSpPr>
            <a:spLocks noChangeArrowheads="1"/>
          </p:cNvSpPr>
          <p:nvPr/>
        </p:nvSpPr>
        <p:spPr bwMode="auto">
          <a:xfrm>
            <a:off x="457200" y="3200400"/>
            <a:ext cx="914400" cy="762000"/>
          </a:xfrm>
          <a:prstGeom prst="actionButtonSou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25613" name="Picture 13" descr="Horse 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1295400"/>
            <a:ext cx="1044575" cy="1295400"/>
          </a:xfrm>
          <a:prstGeom prst="rect">
            <a:avLst/>
          </a:prstGeom>
          <a:noFill/>
        </p:spPr>
      </p:pic>
      <p:pic>
        <p:nvPicPr>
          <p:cNvPr id="25614" name="Picture 14" descr="Goat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2819400"/>
            <a:ext cx="1676400" cy="1384300"/>
          </a:xfrm>
          <a:prstGeom prst="rect">
            <a:avLst/>
          </a:prstGeom>
          <a:noFill/>
        </p:spPr>
      </p:pic>
      <p:pic>
        <p:nvPicPr>
          <p:cNvPr id="25615" name="Picture 15" descr="Cow 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600" y="4495800"/>
            <a:ext cx="1828800" cy="1552575"/>
          </a:xfrm>
          <a:prstGeom prst="rect">
            <a:avLst/>
          </a:prstGeom>
          <a:noFill/>
        </p:spPr>
      </p:pic>
      <p:pic>
        <p:nvPicPr>
          <p:cNvPr id="25617" name="Picture 17" descr="Mouse 0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0800" y="1066800"/>
            <a:ext cx="1905000" cy="1004888"/>
          </a:xfrm>
          <a:prstGeom prst="rect">
            <a:avLst/>
          </a:prstGeom>
          <a:noFill/>
        </p:spPr>
      </p:pic>
      <p:pic>
        <p:nvPicPr>
          <p:cNvPr id="25618" name="Picture 18" descr="Duck - Mallard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53200" y="2438400"/>
            <a:ext cx="1671638" cy="1600200"/>
          </a:xfrm>
          <a:prstGeom prst="rect">
            <a:avLst/>
          </a:prstGeom>
          <a:noFill/>
        </p:spPr>
      </p:pic>
      <p:pic>
        <p:nvPicPr>
          <p:cNvPr id="25619" name="Picture 19" descr="Sheep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53200" y="4343400"/>
            <a:ext cx="1752600" cy="1389063"/>
          </a:xfrm>
          <a:prstGeom prst="rect">
            <a:avLst/>
          </a:prstGeom>
          <a:noFill/>
        </p:spPr>
      </p:pic>
      <p:sp>
        <p:nvSpPr>
          <p:cNvPr id="25621" name="WordArt 21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746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Listen to the sound and guess.</a:t>
            </a:r>
            <a:endParaRPr lang="hr-HR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RS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A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w_m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USELA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u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HEE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AutoShape 5">
            <a:hlinkClick r:id="" action="ppaction://noaction" highlightClick="1">
              <a:snd r:embed="rId2" name="DOG_BARK.WAV"/>
            </a:hlinkClick>
          </p:cNvPr>
          <p:cNvSpPr>
            <a:spLocks noChangeArrowheads="1"/>
          </p:cNvSpPr>
          <p:nvPr/>
        </p:nvSpPr>
        <p:spPr bwMode="auto">
          <a:xfrm>
            <a:off x="838200" y="1905000"/>
            <a:ext cx="914400" cy="762000"/>
          </a:xfrm>
          <a:prstGeom prst="actionButtonSou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7654" name="AutoShape 6">
            <a:hlinkClick r:id="" action="ppaction://noaction" highlightClick="1">
              <a:snd r:embed="rId3" name="ROOSTER.WAV"/>
            </a:hlinkClick>
          </p:cNvPr>
          <p:cNvSpPr>
            <a:spLocks noChangeArrowheads="1"/>
          </p:cNvSpPr>
          <p:nvPr/>
        </p:nvSpPr>
        <p:spPr bwMode="auto">
          <a:xfrm>
            <a:off x="5257800" y="1905000"/>
            <a:ext cx="914400" cy="762000"/>
          </a:xfrm>
          <a:prstGeom prst="actionButtonSou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27655" name="Picture 7" descr="Dog 1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676400"/>
            <a:ext cx="1828800" cy="1601788"/>
          </a:xfrm>
          <a:prstGeom prst="rect">
            <a:avLst/>
          </a:prstGeom>
          <a:noFill/>
        </p:spPr>
      </p:pic>
      <p:pic>
        <p:nvPicPr>
          <p:cNvPr id="27656" name="Picture 8" descr="Rooster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371600"/>
            <a:ext cx="1676400" cy="1368425"/>
          </a:xfrm>
          <a:prstGeom prst="rect">
            <a:avLst/>
          </a:prstGeom>
          <a:noFill/>
        </p:spPr>
      </p:pic>
      <p:sp>
        <p:nvSpPr>
          <p:cNvPr id="27657" name="AutoShape 9">
            <a:hlinkClick r:id="" action="ppaction://noaction" highlightClick="1">
              <a:snd r:embed="rId4" name="CAT_MEOW.WAV"/>
            </a:hlinkClick>
          </p:cNvPr>
          <p:cNvSpPr>
            <a:spLocks noChangeArrowheads="1"/>
          </p:cNvSpPr>
          <p:nvPr/>
        </p:nvSpPr>
        <p:spPr bwMode="auto">
          <a:xfrm>
            <a:off x="914400" y="4495800"/>
            <a:ext cx="914400" cy="762000"/>
          </a:xfrm>
          <a:prstGeom prst="actionButtonSou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7658" name="AutoShape 10">
            <a:hlinkClick r:id="" action="ppaction://noaction" highlightClick="1">
              <a:snd r:embed="rId5" name="pig_1.wav"/>
            </a:hlinkClick>
          </p:cNvPr>
          <p:cNvSpPr>
            <a:spLocks noChangeArrowheads="1"/>
          </p:cNvSpPr>
          <p:nvPr/>
        </p:nvSpPr>
        <p:spPr bwMode="auto">
          <a:xfrm>
            <a:off x="5410200" y="4724400"/>
            <a:ext cx="914400" cy="762000"/>
          </a:xfrm>
          <a:prstGeom prst="actionButtonSou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27659" name="Picture 11" descr="Cat 8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3873500"/>
            <a:ext cx="2590800" cy="2387600"/>
          </a:xfrm>
          <a:prstGeom prst="rect">
            <a:avLst/>
          </a:prstGeom>
          <a:noFill/>
        </p:spPr>
      </p:pic>
      <p:pic>
        <p:nvPicPr>
          <p:cNvPr id="27660" name="Picture 12" descr="Pig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3810000"/>
            <a:ext cx="2058988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G_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OS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T_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i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 rot="-836695">
            <a:off x="685800" y="2590800"/>
            <a:ext cx="7467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Pig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57200"/>
            <a:ext cx="3784600" cy="4343400"/>
          </a:xfrm>
          <a:prstGeom prst="rect">
            <a:avLst/>
          </a:prstGeom>
          <a:noFill/>
        </p:spPr>
      </p:pic>
      <p:pic>
        <p:nvPicPr>
          <p:cNvPr id="5128" name="Picture 8" descr="Dog 0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533400"/>
            <a:ext cx="2798763" cy="4462463"/>
          </a:xfrm>
          <a:prstGeom prst="rect">
            <a:avLst/>
          </a:prstGeom>
          <a:noFill/>
        </p:spPr>
      </p:pic>
      <p:sp>
        <p:nvSpPr>
          <p:cNvPr id="5129" name="WordArt 9">
            <a:hlinkClick r:id="" action="ppaction://noaction">
              <a:snd r:embed="rId7" name="dog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762000" y="53340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dog</a:t>
            </a:r>
          </a:p>
        </p:txBody>
      </p:sp>
      <p:sp>
        <p:nvSpPr>
          <p:cNvPr id="5130" name="WordArt 10">
            <a:hlinkClick r:id="" action="ppaction://noaction">
              <a:snd r:embed="rId8" name="pig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867400" y="5181600"/>
            <a:ext cx="190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pig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G_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at 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981200"/>
            <a:ext cx="3657600" cy="3368675"/>
          </a:xfrm>
          <a:prstGeom prst="rect">
            <a:avLst/>
          </a:prstGeom>
          <a:noFill/>
        </p:spPr>
      </p:pic>
      <p:pic>
        <p:nvPicPr>
          <p:cNvPr id="7174" name="Picture 6" descr="Mouse 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85800"/>
            <a:ext cx="4038600" cy="2130425"/>
          </a:xfrm>
          <a:prstGeom prst="rect">
            <a:avLst/>
          </a:prstGeom>
          <a:noFill/>
        </p:spPr>
      </p:pic>
      <p:sp>
        <p:nvSpPr>
          <p:cNvPr id="7175" name="WordArt 7">
            <a:hlinkClick r:id="" action="ppaction://noaction">
              <a:snd r:embed="rId7" name="cat1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762000" y="5181600"/>
            <a:ext cx="2133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cat</a:t>
            </a:r>
          </a:p>
        </p:txBody>
      </p:sp>
      <p:sp>
        <p:nvSpPr>
          <p:cNvPr id="7176" name="WordArt 8">
            <a:hlinkClick r:id="" action="ppaction://noaction">
              <a:snd r:embed="rId8" name="mous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4953000" y="3200400"/>
            <a:ext cx="320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mouse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T_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USELA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Rooster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57400"/>
            <a:ext cx="3886200" cy="3171825"/>
          </a:xfrm>
          <a:prstGeom prst="rect">
            <a:avLst/>
          </a:prstGeom>
          <a:noFill/>
        </p:spPr>
      </p:pic>
      <p:pic>
        <p:nvPicPr>
          <p:cNvPr id="19463" name="Picture 7" descr="Duck - Mallard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685800"/>
            <a:ext cx="3544888" cy="4038600"/>
          </a:xfrm>
          <a:prstGeom prst="rect">
            <a:avLst/>
          </a:prstGeom>
          <a:noFill/>
        </p:spPr>
      </p:pic>
      <p:sp>
        <p:nvSpPr>
          <p:cNvPr id="19464" name="WordArt 8">
            <a:hlinkClick r:id="" action="ppaction://noaction">
              <a:snd r:embed="rId7" name="chicken1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350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chicken</a:t>
            </a:r>
          </a:p>
        </p:txBody>
      </p:sp>
      <p:sp>
        <p:nvSpPr>
          <p:cNvPr id="19465" name="WordArt 9">
            <a:hlinkClick r:id="" action="ppaction://noaction">
              <a:snd r:embed="rId8" name="duck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181600" y="4953000"/>
            <a:ext cx="281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duck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OS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Sheep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057400"/>
            <a:ext cx="3505200" cy="2778125"/>
          </a:xfrm>
          <a:prstGeom prst="rect">
            <a:avLst/>
          </a:prstGeom>
          <a:noFill/>
        </p:spPr>
      </p:pic>
      <p:pic>
        <p:nvPicPr>
          <p:cNvPr id="13319" name="Picture 7" descr="Goat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0"/>
            <a:ext cx="3581400" cy="2955925"/>
          </a:xfrm>
          <a:prstGeom prst="rect">
            <a:avLst/>
          </a:prstGeom>
          <a:noFill/>
        </p:spPr>
      </p:pic>
      <p:sp>
        <p:nvSpPr>
          <p:cNvPr id="13320" name="WordArt 8">
            <a:hlinkClick r:id="" action="ppaction://noaction">
              <a:snd r:embed="rId7" name="sheep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457200" y="4953000"/>
            <a:ext cx="3200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sheep</a:t>
            </a:r>
          </a:p>
        </p:txBody>
      </p:sp>
      <p:sp>
        <p:nvSpPr>
          <p:cNvPr id="13321" name="WordArt 9">
            <a:hlinkClick r:id="" action="ppaction://noaction">
              <a:snd r:embed="rId8" name="goat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562600" y="3276600"/>
            <a:ext cx="2514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goat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A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EE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ow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0"/>
            <a:ext cx="4114800" cy="3492500"/>
          </a:xfrm>
          <a:prstGeom prst="rect">
            <a:avLst/>
          </a:prstGeom>
          <a:noFill/>
        </p:spPr>
      </p:pic>
      <p:sp>
        <p:nvSpPr>
          <p:cNvPr id="15368" name="WordArt 8">
            <a:hlinkClick r:id="" action="ppaction://noaction">
              <a:snd r:embed="rId6" name="cow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2895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cow</a:t>
            </a:r>
          </a:p>
        </p:txBody>
      </p:sp>
      <p:sp>
        <p:nvSpPr>
          <p:cNvPr id="15369" name="WordArt 9">
            <a:hlinkClick r:id="" action="ppaction://noaction">
              <a:snd r:embed="rId7" name="hors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029200" y="3352800"/>
            <a:ext cx="3200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horse</a:t>
            </a:r>
          </a:p>
        </p:txBody>
      </p:sp>
      <p:pic>
        <p:nvPicPr>
          <p:cNvPr id="15370" name="Picture 10" descr="Horse 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533400"/>
            <a:ext cx="3886200" cy="248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w_m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RS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0" y="152400"/>
            <a:ext cx="8534400" cy="1828800"/>
          </a:xfrm>
          <a:prstGeom prst="wedgeEllipseCallout">
            <a:avLst>
              <a:gd name="adj1" fmla="val 55375"/>
              <a:gd name="adj2" fmla="val -66579"/>
            </a:avLst>
          </a:prstGeom>
          <a:solidFill>
            <a:srgbClr val="00FF00">
              <a:alpha val="6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r-Latn-CS"/>
          </a:p>
        </p:txBody>
      </p:sp>
      <p:sp>
        <p:nvSpPr>
          <p:cNvPr id="21510" name="WordArt 6">
            <a:hlinkClick r:id="" action="ppaction://noaction">
              <a:snd r:embed="rId2" name="what fav animal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457200" y="609600"/>
            <a:ext cx="7924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What's your favourite </a:t>
            </a:r>
          </a:p>
          <a:p>
            <a:pPr algn="ctr"/>
            <a:r>
              <a:rPr lang="hr-H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animal?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381000" y="4876800"/>
            <a:ext cx="8534400" cy="1676400"/>
          </a:xfrm>
          <a:prstGeom prst="wedgeEllipseCallout">
            <a:avLst>
              <a:gd name="adj1" fmla="val -49907"/>
              <a:gd name="adj2" fmla="val 41194"/>
            </a:avLst>
          </a:prstGeom>
          <a:solidFill>
            <a:srgbClr val="FF99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r-Latn-CS"/>
          </a:p>
        </p:txBody>
      </p:sp>
      <p:sp>
        <p:nvSpPr>
          <p:cNvPr id="21513" name="WordArt 9">
            <a:hlinkClick r:id="" action="ppaction://noaction">
              <a:snd r:embed="rId3" name="i like cat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981200" y="5334000"/>
            <a:ext cx="5105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I like cats.</a:t>
            </a:r>
          </a:p>
        </p:txBody>
      </p:sp>
      <p:pic>
        <p:nvPicPr>
          <p:cNvPr id="21514" name="Picture 10" descr="Cat 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00400"/>
            <a:ext cx="2259013" cy="2079625"/>
          </a:xfrm>
          <a:prstGeom prst="rect">
            <a:avLst/>
          </a:prstGeom>
          <a:noFill/>
        </p:spPr>
      </p:pic>
      <p:pic>
        <p:nvPicPr>
          <p:cNvPr id="21515" name="Picture 11" descr="Cat 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124200"/>
            <a:ext cx="2259013" cy="2079625"/>
          </a:xfrm>
          <a:prstGeom prst="rect">
            <a:avLst/>
          </a:prstGeom>
          <a:noFill/>
        </p:spPr>
      </p:pic>
      <p:pic>
        <p:nvPicPr>
          <p:cNvPr id="21516" name="Picture 12" descr="Cat 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2259013" cy="2079625"/>
          </a:xfrm>
          <a:prstGeom prst="rect">
            <a:avLst/>
          </a:prstGeom>
          <a:noFill/>
        </p:spPr>
      </p:pic>
      <p:pic>
        <p:nvPicPr>
          <p:cNvPr id="21517" name="Picture 13" descr="Cat 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0"/>
            <a:ext cx="2259013" cy="207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0" y="152400"/>
            <a:ext cx="8534400" cy="1828800"/>
          </a:xfrm>
          <a:prstGeom prst="wedgeEllipseCallout">
            <a:avLst>
              <a:gd name="adj1" fmla="val 55375"/>
              <a:gd name="adj2" fmla="val -66579"/>
            </a:avLst>
          </a:prstGeom>
          <a:solidFill>
            <a:srgbClr val="00FF00">
              <a:alpha val="6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r-Latn-CS"/>
          </a:p>
        </p:txBody>
      </p:sp>
      <p:sp>
        <p:nvSpPr>
          <p:cNvPr id="23555" name="WordArt 3">
            <a:hlinkClick r:id="" action="ppaction://noaction">
              <a:snd r:embed="rId2" name="do you like cat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457200" y="609600"/>
            <a:ext cx="7924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Do you like cats?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381000" y="4876800"/>
            <a:ext cx="8534400" cy="1676400"/>
          </a:xfrm>
          <a:prstGeom prst="wedgeEllipseCallout">
            <a:avLst>
              <a:gd name="adj1" fmla="val -49907"/>
              <a:gd name="adj2" fmla="val 41194"/>
            </a:avLst>
          </a:prstGeom>
          <a:solidFill>
            <a:srgbClr val="FF9900">
              <a:alpha val="5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r-Latn-CS"/>
          </a:p>
        </p:txBody>
      </p:sp>
      <p:sp>
        <p:nvSpPr>
          <p:cNvPr id="23557" name="WordArt 5">
            <a:hlinkClick r:id="" action="ppaction://noaction">
              <a:snd r:embed="rId3" name="yes do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133600" y="5334000"/>
            <a:ext cx="4953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Yes, I do.</a:t>
            </a:r>
          </a:p>
        </p:txBody>
      </p:sp>
      <p:pic>
        <p:nvPicPr>
          <p:cNvPr id="23558" name="Picture 6" descr="Cat 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362200"/>
            <a:ext cx="2259013" cy="2079625"/>
          </a:xfrm>
          <a:prstGeom prst="rect">
            <a:avLst/>
          </a:prstGeom>
          <a:noFill/>
        </p:spPr>
      </p:pic>
      <p:pic>
        <p:nvPicPr>
          <p:cNvPr id="23559" name="Picture 7" descr="Cat 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438400"/>
            <a:ext cx="2259013" cy="207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381000" y="228600"/>
            <a:ext cx="8534400" cy="1828800"/>
          </a:xfrm>
          <a:prstGeom prst="wedgeEllipseCallout">
            <a:avLst>
              <a:gd name="adj1" fmla="val 55375"/>
              <a:gd name="adj2" fmla="val -66579"/>
            </a:avLst>
          </a:prstGeom>
          <a:solidFill>
            <a:srgbClr val="00FF00">
              <a:alpha val="6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r-Latn-CS"/>
          </a:p>
        </p:txBody>
      </p:sp>
      <p:sp>
        <p:nvSpPr>
          <p:cNvPr id="24579" name="WordArt 3">
            <a:hlinkClick r:id="" action="ppaction://noaction">
              <a:snd r:embed="rId2" name="do you like pig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754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Do you like pigs?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81000" y="4876800"/>
            <a:ext cx="8534400" cy="1676400"/>
          </a:xfrm>
          <a:prstGeom prst="wedgeEllipseCallout">
            <a:avLst>
              <a:gd name="adj1" fmla="val -49907"/>
              <a:gd name="adj2" fmla="val 41194"/>
            </a:avLst>
          </a:prstGeom>
          <a:solidFill>
            <a:srgbClr val="FF99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r-Latn-CS"/>
          </a:p>
        </p:txBody>
      </p:sp>
      <p:sp>
        <p:nvSpPr>
          <p:cNvPr id="24581" name="WordArt 5">
            <a:hlinkClick r:id="" action="ppaction://noaction">
              <a:snd r:embed="rId3" name="no i dont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133600" y="5334000"/>
            <a:ext cx="4953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Rounded MT Bold"/>
              </a:rPr>
              <a:t>No, I don't.</a:t>
            </a:r>
          </a:p>
        </p:txBody>
      </p:sp>
      <p:pic>
        <p:nvPicPr>
          <p:cNvPr id="24586" name="Picture 10" descr="Pig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0"/>
            <a:ext cx="2124075" cy="2438400"/>
          </a:xfrm>
          <a:prstGeom prst="rect">
            <a:avLst/>
          </a:prstGeom>
          <a:noFill/>
        </p:spPr>
      </p:pic>
      <p:pic>
        <p:nvPicPr>
          <p:cNvPr id="24587" name="Picture 11" descr="Pig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209800"/>
            <a:ext cx="1925638" cy="2209800"/>
          </a:xfrm>
          <a:prstGeom prst="rect">
            <a:avLst/>
          </a:prstGeom>
          <a:noFill/>
        </p:spPr>
      </p:pic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2362200" y="2286000"/>
            <a:ext cx="3657600" cy="2133600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3200400" y="2057400"/>
            <a:ext cx="2057400" cy="2743200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8" grpId="0" animBg="1"/>
      <p:bldP spid="2458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52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kisito</dc:creator>
  <cp:lastModifiedBy>Kristina</cp:lastModifiedBy>
  <cp:revision>86</cp:revision>
  <dcterms:created xsi:type="dcterms:W3CDTF">2006-06-07T08:45:04Z</dcterms:created>
  <dcterms:modified xsi:type="dcterms:W3CDTF">2011-09-10T14:57:15Z</dcterms:modified>
</cp:coreProperties>
</file>